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</p:sldIdLst>
  <p:sldSz cx="12192000" cy="6858000"/>
  <p:notesSz cx="7104063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5980" autoAdjust="0"/>
    <p:restoredTop sz="70841" autoAdjust="0"/>
  </p:normalViewPr>
  <p:slideViewPr>
    <p:cSldViewPr snapToGrid="0">
      <p:cViewPr varScale="1">
        <p:scale>
          <a:sx n="78" d="100"/>
          <a:sy n="78" d="100"/>
        </p:scale>
        <p:origin x="1812" y="54"/>
      </p:cViewPr>
      <p:guideLst/>
    </p:cSldViewPr>
  </p:slideViewPr>
  <p:notesTextViewPr>
    <p:cViewPr>
      <p:scale>
        <a:sx n="1" d="1"/>
        <a:sy n="1" d="1"/>
      </p:scale>
      <p:origin x="0" y="-24"/>
    </p:cViewPr>
  </p:notesTextViewPr>
  <p:notesViewPr>
    <p:cSldViewPr snapToGrid="0">
      <p:cViewPr varScale="1">
        <p:scale>
          <a:sx n="75" d="100"/>
          <a:sy n="75" d="100"/>
        </p:scale>
        <p:origin x="403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A5F37D6F-9149-4323-B19B-6308331618DD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3BEFA388-3860-4FC0-A49E-06798F0453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4238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EFA388-3860-4FC0-A49E-06798F0453B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48681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「みなさんは、今日家を出発してから学校に来るまでの間、何に気をつけて歩</a:t>
            </a:r>
            <a:endParaRPr lang="en-US" altLang="ja-JP" dirty="0"/>
          </a:p>
          <a:p>
            <a:r>
              <a:rPr kumimoji="1" lang="ja-JP" altLang="en-US" dirty="0"/>
              <a:t>　いていましたか？」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考えてみましょう。</a:t>
            </a:r>
            <a:endParaRPr kumimoji="1" lang="en-US" altLang="ja-JP" dirty="0"/>
          </a:p>
          <a:p>
            <a:r>
              <a:rPr kumimoji="1" lang="ja-JP" altLang="en-US" dirty="0"/>
              <a:t>・車にひかれないようにしました。</a:t>
            </a:r>
            <a:endParaRPr kumimoji="1" lang="en-US" altLang="ja-JP" dirty="0"/>
          </a:p>
          <a:p>
            <a:r>
              <a:rPr kumimoji="1" lang="ja-JP" altLang="en-US" dirty="0"/>
              <a:t>・信号を守って歩きました。</a:t>
            </a:r>
            <a:endParaRPr kumimoji="1" lang="en-US" altLang="ja-JP" dirty="0"/>
          </a:p>
          <a:p>
            <a:r>
              <a:rPr kumimoji="1" lang="ja-JP" altLang="en-US" dirty="0"/>
              <a:t>・遅刻しないか時間を気にしていました。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「事故に遭わないことはとても大切ですね。」</a:t>
            </a:r>
            <a:endParaRPr kumimoji="1" lang="en-US" altLang="ja-JP" dirty="0"/>
          </a:p>
          <a:p>
            <a:r>
              <a:rPr kumimoji="1" lang="ja-JP" altLang="en-US" dirty="0"/>
              <a:t>「自分が事故を起こすことは少ないかもしれませんが、他の人に迷惑をかける</a:t>
            </a:r>
            <a:endParaRPr kumimoji="1" lang="en-US" altLang="ja-JP" dirty="0"/>
          </a:p>
          <a:p>
            <a:r>
              <a:rPr lang="ja-JP" altLang="en-US" dirty="0"/>
              <a:t>　</a:t>
            </a:r>
            <a:r>
              <a:rPr kumimoji="1" lang="ja-JP" altLang="en-US" dirty="0"/>
              <a:t>ことはありそうですよ。」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（クリック）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EFA388-3860-4FC0-A49E-06798F0453B0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73099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「そこで、今日は、事故に遭わないために、ではなく、自分が人にけがをさせ</a:t>
            </a:r>
            <a:endParaRPr kumimoji="1" lang="en-US" altLang="ja-JP" dirty="0"/>
          </a:p>
          <a:p>
            <a:r>
              <a:rPr lang="ja-JP" altLang="en-US" dirty="0"/>
              <a:t>　</a:t>
            </a:r>
            <a:r>
              <a:rPr kumimoji="1" lang="ja-JP" altLang="en-US" dirty="0"/>
              <a:t>たり、迷惑をかけないための歩き方を考えましょう。」</a:t>
            </a:r>
            <a:endParaRPr kumimoji="1" lang="en-US" altLang="ja-JP" dirty="0"/>
          </a:p>
          <a:p>
            <a:r>
              <a:rPr kumimoji="1" lang="ja-JP" altLang="en-US" dirty="0"/>
              <a:t>「そして、そのために、自分はどうするのか、自分にできることを考えてもら</a:t>
            </a:r>
            <a:endParaRPr kumimoji="1" lang="en-US" altLang="ja-JP" dirty="0"/>
          </a:p>
          <a:p>
            <a:r>
              <a:rPr lang="ja-JP" altLang="en-US" dirty="0"/>
              <a:t>　</a:t>
            </a:r>
            <a:r>
              <a:rPr kumimoji="1" lang="ja-JP" altLang="en-US" dirty="0"/>
              <a:t>います。」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（クリック）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EFA388-3860-4FC0-A49E-06798F0453B0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73741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「はじめに、今日の登校の様子を思い出してもらいました。」</a:t>
            </a:r>
            <a:endParaRPr kumimoji="1" lang="en-US" altLang="ja-JP" dirty="0"/>
          </a:p>
          <a:p>
            <a:r>
              <a:rPr kumimoji="1" lang="ja-JP" altLang="en-US" dirty="0"/>
              <a:t>「自分が誰かにけがをさせてしまうかもしれません。」</a:t>
            </a:r>
            <a:endParaRPr kumimoji="1" lang="en-US" altLang="ja-JP" dirty="0"/>
          </a:p>
          <a:p>
            <a:r>
              <a:rPr kumimoji="1" lang="ja-JP" altLang="en-US" dirty="0"/>
              <a:t>「登下校中に、友だち以外の人にけがをさせるとしたらどのような場面でしょ</a:t>
            </a:r>
            <a:endParaRPr kumimoji="1" lang="en-US" altLang="ja-JP" dirty="0"/>
          </a:p>
          <a:p>
            <a:r>
              <a:rPr lang="ja-JP" altLang="en-US" dirty="0"/>
              <a:t>　</a:t>
            </a:r>
            <a:r>
              <a:rPr kumimoji="1" lang="ja-JP" altLang="en-US" dirty="0"/>
              <a:t>うか。」</a:t>
            </a:r>
            <a:endParaRPr kumimoji="1" lang="en-US" altLang="ja-JP" dirty="0"/>
          </a:p>
          <a:p>
            <a:r>
              <a:rPr kumimoji="1" lang="ja-JP" altLang="en-US" dirty="0"/>
              <a:t>・歩道を歩いているときにぶつかる。</a:t>
            </a:r>
            <a:endParaRPr kumimoji="1" lang="en-US" altLang="ja-JP" dirty="0"/>
          </a:p>
          <a:p>
            <a:r>
              <a:rPr kumimoji="1" lang="ja-JP" altLang="en-US" dirty="0"/>
              <a:t>・急いで階段を降りているときにぶつかる。</a:t>
            </a:r>
            <a:endParaRPr kumimoji="1" lang="en-US" altLang="ja-JP" dirty="0"/>
          </a:p>
          <a:p>
            <a:r>
              <a:rPr kumimoji="1" lang="ja-JP" altLang="en-US" dirty="0"/>
              <a:t>・さしている傘の先が前から来た人に刺さってしまう。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（クリック）</a:t>
            </a: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EFA388-3860-4FC0-A49E-06798F0453B0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34347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「いろいろとありそうですね。」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（クリック）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イラスト１</a:t>
            </a:r>
            <a:endParaRPr kumimoji="1" lang="en-US" altLang="ja-JP" dirty="0"/>
          </a:p>
          <a:p>
            <a:r>
              <a:rPr kumimoji="1" lang="ja-JP" altLang="en-US" dirty="0"/>
              <a:t>「このイラストは友だち同士かもしれませんが、このようなことは友だち以外</a:t>
            </a:r>
            <a:endParaRPr kumimoji="1" lang="en-US" altLang="ja-JP" dirty="0"/>
          </a:p>
          <a:p>
            <a:r>
              <a:rPr lang="ja-JP" altLang="en-US" dirty="0"/>
              <a:t>　</a:t>
            </a:r>
            <a:r>
              <a:rPr kumimoji="1" lang="ja-JP" altLang="en-US" dirty="0"/>
              <a:t>でもありそうですか？」　</a:t>
            </a:r>
            <a:endParaRPr kumimoji="1" lang="en-US" altLang="ja-JP" dirty="0"/>
          </a:p>
          <a:p>
            <a:r>
              <a:rPr kumimoji="1" lang="ja-JP" altLang="en-US" dirty="0"/>
              <a:t>「前から来た人やお店から出てきた人にぶつかって、転倒させてしまうかもし</a:t>
            </a:r>
            <a:endParaRPr kumimoji="1" lang="en-US" altLang="ja-JP" dirty="0"/>
          </a:p>
          <a:p>
            <a:r>
              <a:rPr lang="ja-JP" altLang="en-US" dirty="0"/>
              <a:t>　</a:t>
            </a:r>
            <a:r>
              <a:rPr kumimoji="1" lang="ja-JP" altLang="en-US" dirty="0"/>
              <a:t>れません。」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（クリック）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イラスト２</a:t>
            </a:r>
            <a:endParaRPr kumimoji="1" lang="en-US" altLang="ja-JP" dirty="0"/>
          </a:p>
          <a:p>
            <a:r>
              <a:rPr kumimoji="1" lang="ja-JP" altLang="en-US" dirty="0"/>
              <a:t>「このイラストで、友だち以外の人に迷惑をかけることはありそうですか。」</a:t>
            </a:r>
            <a:endParaRPr kumimoji="1" lang="en-US" altLang="ja-JP" dirty="0"/>
          </a:p>
          <a:p>
            <a:r>
              <a:rPr kumimoji="1" lang="ja-JP" altLang="en-US" dirty="0"/>
              <a:t>「給食袋など、自分の持っているものを振り回しながら歩いていると、それが</a:t>
            </a:r>
            <a:endParaRPr kumimoji="1" lang="en-US" altLang="ja-JP" dirty="0"/>
          </a:p>
          <a:p>
            <a:r>
              <a:rPr lang="ja-JP" altLang="en-US" dirty="0"/>
              <a:t>　</a:t>
            </a:r>
            <a:r>
              <a:rPr kumimoji="1" lang="ja-JP" altLang="en-US" dirty="0"/>
              <a:t>ぶつかってしまうかもしれませんね。」</a:t>
            </a:r>
            <a:endParaRPr kumimoji="1" lang="en-US" altLang="ja-JP" dirty="0"/>
          </a:p>
          <a:p>
            <a:r>
              <a:rPr kumimoji="1" lang="ja-JP" altLang="en-US" dirty="0"/>
              <a:t>「中に硬い物が入っている場合には、大けがになるかもしれませんよ。」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（クリック）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EFA388-3860-4FC0-A49E-06798F0453B0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71609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710407" y="4925407"/>
            <a:ext cx="5683250" cy="4586893"/>
          </a:xfrm>
        </p:spPr>
        <p:txBody>
          <a:bodyPr/>
          <a:lstStyle/>
          <a:p>
            <a:r>
              <a:rPr kumimoji="1" lang="ja-JP" altLang="en-US" dirty="0"/>
              <a:t>イラスト３</a:t>
            </a:r>
            <a:endParaRPr kumimoji="1" lang="en-US" altLang="ja-JP" dirty="0"/>
          </a:p>
          <a:p>
            <a:r>
              <a:rPr kumimoji="1" lang="ja-JP" altLang="en-US" dirty="0"/>
              <a:t>「このイラストの人は少し年齢が上のように見えますが、みなさんでもこのよ</a:t>
            </a:r>
            <a:endParaRPr kumimoji="1" lang="en-US" altLang="ja-JP" dirty="0"/>
          </a:p>
          <a:p>
            <a:r>
              <a:rPr lang="ja-JP" altLang="en-US" dirty="0"/>
              <a:t>　</a:t>
            </a:r>
            <a:r>
              <a:rPr kumimoji="1" lang="ja-JP" altLang="en-US" dirty="0"/>
              <a:t>うなことはありえますよね。」</a:t>
            </a:r>
            <a:endParaRPr kumimoji="1" lang="en-US" altLang="ja-JP" dirty="0"/>
          </a:p>
          <a:p>
            <a:r>
              <a:rPr kumimoji="1" lang="ja-JP" altLang="en-US" dirty="0"/>
              <a:t>「このイラストで、友だち以外の人に迷惑をかけることはありそうですか。」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「傘はさしているときだけではなくて、持ち歩いているときにもあたることが</a:t>
            </a:r>
            <a:endParaRPr kumimoji="1" lang="en-US" altLang="ja-JP" dirty="0"/>
          </a:p>
          <a:p>
            <a:r>
              <a:rPr lang="ja-JP" altLang="en-US" dirty="0"/>
              <a:t>　</a:t>
            </a:r>
            <a:r>
              <a:rPr kumimoji="1" lang="ja-JP" altLang="en-US" dirty="0"/>
              <a:t>あります。特に階段は注意が必要です。」</a:t>
            </a:r>
            <a:endParaRPr kumimoji="1" lang="en-US" altLang="ja-JP" dirty="0"/>
          </a:p>
          <a:p>
            <a:r>
              <a:rPr kumimoji="1" lang="ja-JP" altLang="en-US" dirty="0"/>
              <a:t>「傘を持って階段を上っているときの傘の先を見てみてください。後ろに子ど</a:t>
            </a:r>
            <a:endParaRPr kumimoji="1" lang="en-US" altLang="ja-JP" dirty="0"/>
          </a:p>
          <a:p>
            <a:r>
              <a:rPr lang="ja-JP" altLang="en-US" dirty="0"/>
              <a:t>　</a:t>
            </a:r>
            <a:r>
              <a:rPr kumimoji="1" lang="ja-JP" altLang="en-US" dirty="0"/>
              <a:t>もがいると顔の近くに傘の先がいくことがありますよ。」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ja-JP" altLang="en-US" dirty="0"/>
              <a:t>（実演できそうであれば実演をするとわかりやすくなります）</a:t>
            </a:r>
            <a:endParaRPr kumimoji="1" lang="en-US" altLang="ja-JP" dirty="0"/>
          </a:p>
          <a:p>
            <a:r>
              <a:rPr kumimoji="1" lang="ja-JP" altLang="en-US" dirty="0"/>
              <a:t>（クリック）</a:t>
            </a:r>
            <a:endParaRPr kumimoji="1" lang="en-US" altLang="ja-JP" dirty="0"/>
          </a:p>
          <a:p>
            <a:r>
              <a:rPr kumimoji="1" lang="ja-JP" altLang="en-US" dirty="0"/>
              <a:t>イラスト４</a:t>
            </a:r>
            <a:endParaRPr kumimoji="1" lang="en-US" altLang="ja-JP" dirty="0"/>
          </a:p>
          <a:p>
            <a:r>
              <a:rPr kumimoji="1" lang="ja-JP" altLang="en-US" dirty="0"/>
              <a:t>「このイラストで、友だち以外の人に迷惑をかけることはありそうですか。」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「自転車に気づかずに、ぶつかって相手を転倒させてしまうかもしれません</a:t>
            </a:r>
            <a:endParaRPr kumimoji="1" lang="en-US" altLang="ja-JP" dirty="0"/>
          </a:p>
          <a:p>
            <a:r>
              <a:rPr lang="ja-JP" altLang="en-US" dirty="0"/>
              <a:t>　</a:t>
            </a:r>
            <a:r>
              <a:rPr kumimoji="1" lang="ja-JP" altLang="en-US" dirty="0"/>
              <a:t>ね。」</a:t>
            </a:r>
            <a:endParaRPr kumimoji="1" lang="en-US" altLang="ja-JP" dirty="0"/>
          </a:p>
          <a:p>
            <a:r>
              <a:rPr kumimoji="1" lang="ja-JP" altLang="en-US" dirty="0"/>
              <a:t>「もちろん自転車に乗っている人も気をつけなければなりません。」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「このように、歩いているときに、他の人にけがをさせたり、迷惑をかけたり</a:t>
            </a:r>
            <a:endParaRPr kumimoji="1" lang="en-US" altLang="ja-JP" dirty="0"/>
          </a:p>
          <a:p>
            <a:r>
              <a:rPr lang="ja-JP" altLang="en-US" dirty="0"/>
              <a:t>　</a:t>
            </a:r>
            <a:r>
              <a:rPr kumimoji="1" lang="ja-JP" altLang="en-US" dirty="0"/>
              <a:t>することって、結構ありそうですよね。」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（クリック）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EFA388-3860-4FC0-A49E-06798F0453B0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1230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「では、このようなことが起こらないようにするためには、何に気をつけて、</a:t>
            </a:r>
            <a:endParaRPr kumimoji="1" lang="en-US" altLang="ja-JP" dirty="0"/>
          </a:p>
          <a:p>
            <a:r>
              <a:rPr lang="ja-JP" altLang="en-US" dirty="0"/>
              <a:t>　</a:t>
            </a:r>
            <a:r>
              <a:rPr kumimoji="1" lang="ja-JP" altLang="en-US" dirty="0"/>
              <a:t>どのように行動すればよいでしょうか。」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・前を見て歩く</a:t>
            </a:r>
            <a:endParaRPr kumimoji="1" lang="en-US" altLang="ja-JP" dirty="0"/>
          </a:p>
          <a:p>
            <a:r>
              <a:rPr kumimoji="1" lang="ja-JP" altLang="en-US" dirty="0"/>
              <a:t>・持っているものを振り回さない</a:t>
            </a:r>
            <a:endParaRPr kumimoji="1" lang="en-US" altLang="ja-JP" dirty="0"/>
          </a:p>
          <a:p>
            <a:r>
              <a:rPr kumimoji="1" lang="ja-JP" altLang="en-US" dirty="0"/>
              <a:t>・何かを持っているときには気をつける</a:t>
            </a:r>
            <a:endParaRPr kumimoji="1" lang="en-US" altLang="ja-JP" dirty="0"/>
          </a:p>
          <a:p>
            <a:r>
              <a:rPr kumimoji="1" lang="ja-JP" altLang="en-US" dirty="0"/>
              <a:t>・前だけでなく、後ろの人にも気をつける</a:t>
            </a:r>
            <a:endParaRPr kumimoji="1" lang="en-US" altLang="ja-JP" dirty="0"/>
          </a:p>
          <a:p>
            <a:r>
              <a:rPr kumimoji="1" lang="ja-JP" altLang="en-US" dirty="0"/>
              <a:t>・急に走らない</a:t>
            </a:r>
            <a:endParaRPr kumimoji="1" lang="en-US" altLang="ja-JP" dirty="0"/>
          </a:p>
          <a:p>
            <a:r>
              <a:rPr kumimoji="1" lang="ja-JP" altLang="en-US" dirty="0"/>
              <a:t>・広がって歩かない</a:t>
            </a:r>
            <a:endParaRPr kumimoji="1" lang="en-US" altLang="ja-JP" dirty="0"/>
          </a:p>
          <a:p>
            <a:r>
              <a:rPr kumimoji="1" lang="ja-JP" altLang="en-US" dirty="0"/>
              <a:t>・話に夢中にならない</a:t>
            </a:r>
            <a:endParaRPr kumimoji="1" lang="en-US" altLang="ja-JP" dirty="0"/>
          </a:p>
          <a:p>
            <a:r>
              <a:rPr kumimoji="1" lang="ja-JP" altLang="en-US" dirty="0"/>
              <a:t>・周りのことを考える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「いろいろと気をつけるべきことがでてきましたね。」</a:t>
            </a:r>
            <a:endParaRPr kumimoji="1" lang="en-US" altLang="ja-JP" dirty="0"/>
          </a:p>
          <a:p>
            <a:r>
              <a:rPr kumimoji="1" lang="ja-JP" altLang="en-US" dirty="0"/>
              <a:t>「全部できそうですか？」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（クリック）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EFA388-3860-4FC0-A49E-06798F0453B0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6929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「これまでのことを考えて、あなたが起こしてしまいそうな例はどれです</a:t>
            </a:r>
            <a:endParaRPr kumimoji="1" lang="en-US" altLang="ja-JP" dirty="0"/>
          </a:p>
          <a:p>
            <a:r>
              <a:rPr lang="ja-JP" altLang="en-US" dirty="0"/>
              <a:t>　</a:t>
            </a:r>
            <a:r>
              <a:rPr kumimoji="1" lang="ja-JP" altLang="en-US" dirty="0"/>
              <a:t>か。」</a:t>
            </a:r>
            <a:endParaRPr kumimoji="1" lang="en-US" altLang="ja-JP" dirty="0"/>
          </a:p>
          <a:p>
            <a:r>
              <a:rPr kumimoji="1" lang="ja-JP" altLang="en-US" dirty="0"/>
              <a:t>「また、どうして起こしてしまいそうなのか、考えましょう。」</a:t>
            </a:r>
            <a:endParaRPr kumimoji="1" lang="en-US" altLang="ja-JP" dirty="0"/>
          </a:p>
          <a:p>
            <a:r>
              <a:rPr kumimoji="1" lang="ja-JP" altLang="en-US" dirty="0"/>
              <a:t>（③は実際に授業の流れで、加えるとよい）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「自分がとる行動には、自分の性格も関係してそうですね。」</a:t>
            </a:r>
            <a:endParaRPr kumimoji="1" lang="en-US" altLang="ja-JP" dirty="0"/>
          </a:p>
          <a:p>
            <a:r>
              <a:rPr kumimoji="1" lang="ja-JP" altLang="en-US" dirty="0"/>
              <a:t>「その性格をわかったうえで、考えることが大切です。」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（クリック）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EFA388-3860-4FC0-A49E-06798F0453B0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861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「では、最後に、登下校中、周りの人にけがをさせないために、今日から実行</a:t>
            </a:r>
            <a:endParaRPr kumimoji="1" lang="en-US" altLang="ja-JP" dirty="0"/>
          </a:p>
          <a:p>
            <a:r>
              <a:rPr lang="ja-JP" altLang="en-US" dirty="0"/>
              <a:t>　</a:t>
            </a:r>
            <a:r>
              <a:rPr kumimoji="1" lang="ja-JP" altLang="en-US" dirty="0"/>
              <a:t>する行動を考えて書きましょう。」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「今、書いたことを是非、実行してくださいね。」</a:t>
            </a:r>
            <a:endParaRPr kumimoji="1" lang="en-US" altLang="ja-JP" dirty="0"/>
          </a:p>
          <a:p>
            <a:r>
              <a:rPr kumimoji="1" lang="ja-JP" altLang="en-US" dirty="0"/>
              <a:t>「明日、そのことができたかどうか、聞かせてもらいますね。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「では、これで、今日の学習を終わります。」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（クリック）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EFA388-3860-4FC0-A49E-06798F0453B0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754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6D45C3-C758-6CFF-7032-9459213EF7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D47B395-425D-CD4F-068E-4D30BE01C0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0CDD0C-BD5E-88A2-CFB9-8D4B2C75D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41AD-97F5-456F-9849-CE186A147921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A724CA-E152-5678-44BA-EC9D722D7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6273311-17BC-3E10-5B84-E6B647371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0D49A-4BE5-4584-BB78-14ABA1F7D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656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E8C83B-2F48-6D49-FDD1-FD3DBAFBF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DD24C3F-AF05-F952-E1C4-D2986E7B86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D447A9-9D7A-6FAA-F7D6-D1EAC9E6A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41AD-97F5-456F-9849-CE186A147921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3CEDE4-39E2-D25D-18CF-BF2BB8977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B8A387-35EC-8A89-1686-3F0F9C0B8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0D49A-4BE5-4584-BB78-14ABA1F7D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3557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D8A8EA9-B7C6-F41D-EDB2-4D7428365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9A5B6FE-21C9-8DBD-320B-470F7A50E0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F33EBD7-5170-3046-B84A-12FBB0FF4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41AD-97F5-456F-9849-CE186A147921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EDE975C-0574-BA9B-84B3-DDA29F538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951493F-47D3-35C2-42D0-E1850A362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0D49A-4BE5-4584-BB78-14ABA1F7D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5424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DAC26D-C53F-64A2-BB43-1F00D5E34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BD5BB5E-6297-9694-67B8-009BBEE3CA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0228C02-9C5F-4F82-BE38-7EC884DB2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41AD-97F5-456F-9849-CE186A147921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E309F5-0D74-F4D1-F06A-0A113708E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8C742C-452A-1CAC-539C-F77737AE4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0D49A-4BE5-4584-BB78-14ABA1F7D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3398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2D103E-16C3-FD7D-DB10-CF8C39CDB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C038C06-0905-CBA9-9F1B-937C4A38FD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C4846D-20E8-903B-4637-A88BD6838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41AD-97F5-456F-9849-CE186A147921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10D1F7A-0720-B1DF-0A6D-4B14C94EE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5FCE767-5CCC-44C1-0F89-BB0C2F798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0D49A-4BE5-4584-BB78-14ABA1F7D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8277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FF3B26-60FB-8124-5C7F-8A9AD5A3D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25E896-EF79-66E7-484A-CD6D7E7668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299C7E7-B429-3BB7-9048-E8EF7C0F8E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E35FC80-D8F8-A8F6-AF84-1840AFAF3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41AD-97F5-456F-9849-CE186A147921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7B3B79C-B00B-3944-75FC-257B2D18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2C4EA7B-0E78-1A88-9B22-C5527CA25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0D49A-4BE5-4584-BB78-14ABA1F7D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531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44C910-78A4-D331-228C-B1F6CF1B7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3498024-3594-9968-C76A-8D3AA0158E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6B8FD3F-4F36-01E8-AC03-31997D299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7BAB669-BFF9-392D-31C4-EA4E99F9EF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2BE447E-42BD-84B1-A94E-E2F1AC8346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A5D4036-00CD-C842-C25A-9F57F6A7A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41AD-97F5-456F-9849-CE186A147921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F9C9EC9-1BB3-9014-358F-CF00AFD6A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57DF1F0-E764-7DC5-0A77-984FF2BCF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0D49A-4BE5-4584-BB78-14ABA1F7D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7862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D8ADA1-0613-62F0-06E3-1FDB4BD78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16E3924-DDFC-490A-59D0-7BD12EFA7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41AD-97F5-456F-9849-CE186A147921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AC6D0A7-A252-FEC3-0FB6-550D0E676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6BA3946-81F0-2550-088E-F72373A81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0D49A-4BE5-4584-BB78-14ABA1F7D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0724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BAF56-AB48-7DD8-7F11-49C990BB1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41AD-97F5-456F-9849-CE186A147921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9150492-41BC-30BD-50A2-F48BD6617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6F013F8-9E06-07F4-C337-298CB9D9D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0D49A-4BE5-4584-BB78-14ABA1F7D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629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A489E7E-869B-E4DA-4971-665246451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112E6B4-BBFE-896A-702D-DECAE4BE6E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7343254-4246-1B31-ED02-A8AE1419E3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FED0B13-067B-97F5-407B-90B758D1C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41AD-97F5-456F-9849-CE186A147921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21778AB-AAB8-2B75-8B5A-15F2F2A80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47F01EB-1C40-E988-F56F-476CBB2EF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0D49A-4BE5-4584-BB78-14ABA1F7D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0494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BB4D4B-CBD1-C82A-5DC1-83DA62ED2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A7E389F-1B1C-7F95-08EF-0EB0A3324C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9272495-7C1F-C5F8-E489-9D3F20BD20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5262786-3642-F479-4CBB-D3FA830E6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41AD-97F5-456F-9849-CE186A147921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343D72B-D24C-8B79-21A0-8EE3954AC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886AF75-82CF-D956-9E3C-E8C621032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0D49A-4BE5-4584-BB78-14ABA1F7D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5111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0C3BBFC-B560-BF26-691A-00F150DDF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C342C6D-A0AD-6BED-3C54-441C2048BD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FDA4867-A531-9172-6EA3-72F514264C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6041AD-97F5-456F-9849-CE186A147921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CACB55-BF29-497B-91D8-C2432F5E92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E16A03E-592A-15FE-B526-3A5D583FAB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A0D49A-4BE5-4584-BB78-14ABA1F7D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3875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592F1C-38EC-587B-19A1-C0841A468E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8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あんぜんなあるき方</a:t>
            </a:r>
          </a:p>
        </p:txBody>
      </p:sp>
    </p:spTree>
    <p:extLst>
      <p:ext uri="{BB962C8B-B14F-4D97-AF65-F5344CB8AC3E}">
        <p14:creationId xmlns:p14="http://schemas.microsoft.com/office/powerpoint/2010/main" val="940142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A264C7-31B5-3FE9-8C71-3A5542B8D682}"/>
              </a:ext>
            </a:extLst>
          </p:cNvPr>
          <p:cNvSpPr txBox="1">
            <a:spLocks/>
          </p:cNvSpPr>
          <p:nvPr/>
        </p:nvSpPr>
        <p:spPr>
          <a:xfrm>
            <a:off x="2019860" y="1019084"/>
            <a:ext cx="9587789" cy="376419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8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今日、学校に来るとき、何に 気をつけて</a:t>
            </a:r>
            <a:endParaRPr lang="en-US" altLang="ja-JP" sz="8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8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歩いて いましたか？</a:t>
            </a: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681CF307-EC0D-2007-C70C-001CBC2C62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351" y="2904393"/>
            <a:ext cx="4037182" cy="4037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7418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A264C7-31B5-3FE9-8C71-3A5542B8D682}"/>
              </a:ext>
            </a:extLst>
          </p:cNvPr>
          <p:cNvSpPr txBox="1">
            <a:spLocks/>
          </p:cNvSpPr>
          <p:nvPr/>
        </p:nvSpPr>
        <p:spPr>
          <a:xfrm>
            <a:off x="317178" y="904569"/>
            <a:ext cx="11661058" cy="427199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7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〇人に けがを させないための</a:t>
            </a:r>
            <a:endParaRPr lang="en-US" altLang="ja-JP" sz="7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7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 歩き方を かんがえる</a:t>
            </a:r>
            <a:endParaRPr lang="en-US" altLang="ja-JP" sz="7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FAE75EE8-50B6-2B99-6D28-E11B39111A5C}"/>
              </a:ext>
            </a:extLst>
          </p:cNvPr>
          <p:cNvSpPr txBox="1">
            <a:spLocks/>
          </p:cNvSpPr>
          <p:nvPr/>
        </p:nvSpPr>
        <p:spPr>
          <a:xfrm>
            <a:off x="370708" y="3429000"/>
            <a:ext cx="11504114" cy="227435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7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〇自分に できることを</a:t>
            </a:r>
            <a:endParaRPr lang="en-US" altLang="ja-JP" sz="7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7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 見つける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8BDF6369-3E3D-F08D-A070-3CA87BE9A2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5005" y="3832123"/>
            <a:ext cx="2886995" cy="2886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0865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A264C7-31B5-3FE9-8C71-3A5542B8D682}"/>
              </a:ext>
            </a:extLst>
          </p:cNvPr>
          <p:cNvSpPr txBox="1">
            <a:spLocks/>
          </p:cNvSpPr>
          <p:nvPr/>
        </p:nvSpPr>
        <p:spPr>
          <a:xfrm>
            <a:off x="1025611" y="822439"/>
            <a:ext cx="10429103" cy="487043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8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とうげこう中、</a:t>
            </a:r>
            <a:endParaRPr lang="en-US" altLang="ja-JP" sz="8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8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友だち いがいの人に</a:t>
            </a:r>
            <a:endParaRPr lang="en-US" altLang="ja-JP" sz="8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8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けがを させるとしたら、</a:t>
            </a:r>
            <a:endParaRPr lang="en-US" altLang="ja-JP" sz="8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8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どんなとき？</a:t>
            </a:r>
          </a:p>
        </p:txBody>
      </p:sp>
    </p:spTree>
    <p:extLst>
      <p:ext uri="{BB962C8B-B14F-4D97-AF65-F5344CB8AC3E}">
        <p14:creationId xmlns:p14="http://schemas.microsoft.com/office/powerpoint/2010/main" val="2632721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5778AB50-6594-B9B7-95E9-0E1B29C575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256" y="283441"/>
            <a:ext cx="4518354" cy="4518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>
            <a:extLst>
              <a:ext uri="{FF2B5EF4-FFF2-40B4-BE49-F238E27FC236}">
                <a16:creationId xmlns:a16="http://schemas.microsoft.com/office/drawing/2014/main" id="{475AF936-BF25-3CF9-753B-4C82C8D85D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2773" y="1630511"/>
            <a:ext cx="5106081" cy="5106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6760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1E67F9EF-D2B8-7E89-7EE5-525F944D53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4" y="354342"/>
            <a:ext cx="4866319" cy="4866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>
            <a:extLst>
              <a:ext uri="{FF2B5EF4-FFF2-40B4-BE49-F238E27FC236}">
                <a16:creationId xmlns:a16="http://schemas.microsoft.com/office/drawing/2014/main" id="{EBECB900-4BAF-1D4D-6DE3-C73A3497FF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1719" y="1989438"/>
            <a:ext cx="5467101" cy="5467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7515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A264C7-31B5-3FE9-8C71-3A5542B8D682}"/>
              </a:ext>
            </a:extLst>
          </p:cNvPr>
          <p:cNvSpPr txBox="1">
            <a:spLocks/>
          </p:cNvSpPr>
          <p:nvPr/>
        </p:nvSpPr>
        <p:spPr>
          <a:xfrm>
            <a:off x="988141" y="245806"/>
            <a:ext cx="10215717" cy="6135329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8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人に けがをさせない</a:t>
            </a:r>
            <a:endParaRPr lang="en-US" altLang="ja-JP" sz="8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8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ためには、</a:t>
            </a:r>
            <a:endParaRPr lang="en-US" altLang="ja-JP" sz="8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8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どういうことに</a:t>
            </a:r>
            <a:endParaRPr lang="en-US" altLang="ja-JP" sz="8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8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気をつけて</a:t>
            </a:r>
            <a:endParaRPr lang="en-US" altLang="ja-JP" sz="8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8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歩くと よいでしょうか。</a:t>
            </a:r>
            <a:endParaRPr lang="en-US" altLang="ja-JP" sz="8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09330EB-19BE-4A41-434D-80027C5F1B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5881" y="1820779"/>
            <a:ext cx="2985381" cy="2985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1034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A264C7-31B5-3FE9-8C71-3A5542B8D682}"/>
              </a:ext>
            </a:extLst>
          </p:cNvPr>
          <p:cNvSpPr txBox="1">
            <a:spLocks/>
          </p:cNvSpPr>
          <p:nvPr/>
        </p:nvSpPr>
        <p:spPr>
          <a:xfrm>
            <a:off x="296562" y="275306"/>
            <a:ext cx="11689492" cy="1337188"/>
          </a:xfrm>
          <a:prstGeom prst="rect">
            <a:avLst/>
          </a:prstGeom>
        </p:spPr>
        <p:txBody>
          <a:bodyPr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7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自分が おこしそうな ばめんは？</a:t>
            </a:r>
            <a:endParaRPr lang="en-US" altLang="ja-JP" sz="7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333820BD-2AF4-D8DB-2292-C7E215679D61}"/>
              </a:ext>
            </a:extLst>
          </p:cNvPr>
          <p:cNvSpPr txBox="1">
            <a:spLocks/>
          </p:cNvSpPr>
          <p:nvPr/>
        </p:nvSpPr>
        <p:spPr>
          <a:xfrm>
            <a:off x="521109" y="1804219"/>
            <a:ext cx="11576156" cy="133718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7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①まえから来る人に ぶつかる</a:t>
            </a:r>
            <a:endParaRPr lang="en-US" altLang="ja-JP" sz="7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6A25B9AC-AEF4-DD0D-8089-1354487E7231}"/>
              </a:ext>
            </a:extLst>
          </p:cNvPr>
          <p:cNvSpPr txBox="1">
            <a:spLocks/>
          </p:cNvSpPr>
          <p:nvPr/>
        </p:nvSpPr>
        <p:spPr>
          <a:xfrm>
            <a:off x="521109" y="3082409"/>
            <a:ext cx="11149781" cy="185829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7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②もっているものを ぶつける</a:t>
            </a:r>
            <a:endParaRPr lang="en-US" altLang="ja-JP" sz="7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79E0485A-19D4-C903-E726-975F0332898F}"/>
              </a:ext>
            </a:extLst>
          </p:cNvPr>
          <p:cNvSpPr txBox="1">
            <a:spLocks/>
          </p:cNvSpPr>
          <p:nvPr/>
        </p:nvSpPr>
        <p:spPr>
          <a:xfrm>
            <a:off x="521109" y="4670320"/>
            <a:ext cx="11149781" cy="1907462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7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③</a:t>
            </a:r>
            <a:endParaRPr lang="en-US" altLang="ja-JP" sz="7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74859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A264C7-31B5-3FE9-8C71-3A5542B8D682}"/>
              </a:ext>
            </a:extLst>
          </p:cNvPr>
          <p:cNvSpPr txBox="1">
            <a:spLocks/>
          </p:cNvSpPr>
          <p:nvPr/>
        </p:nvSpPr>
        <p:spPr>
          <a:xfrm>
            <a:off x="1022551" y="530941"/>
            <a:ext cx="10456609" cy="558472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7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とうげこう中、まわりの人に</a:t>
            </a:r>
            <a:endParaRPr lang="en-US" altLang="ja-JP" sz="7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7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けがを させないために</a:t>
            </a:r>
            <a:endParaRPr lang="en-US" altLang="ja-JP" sz="7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7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今日から 何に気をつけて</a:t>
            </a:r>
            <a:endParaRPr lang="en-US" altLang="ja-JP" sz="7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7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歩きますか？</a:t>
            </a:r>
            <a:endParaRPr lang="en-US" altLang="ja-JP" sz="7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9F94AB1-2F3B-FB0B-8594-6ACA8FC00EF8}"/>
              </a:ext>
            </a:extLst>
          </p:cNvPr>
          <p:cNvSpPr txBox="1">
            <a:spLocks/>
          </p:cNvSpPr>
          <p:nvPr/>
        </p:nvSpPr>
        <p:spPr>
          <a:xfrm>
            <a:off x="329379" y="358873"/>
            <a:ext cx="11149781" cy="133718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ja-JP" sz="7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715B7FB6-1F23-7E12-1621-EC825D766870}"/>
              </a:ext>
            </a:extLst>
          </p:cNvPr>
          <p:cNvSpPr txBox="1">
            <a:spLocks/>
          </p:cNvSpPr>
          <p:nvPr/>
        </p:nvSpPr>
        <p:spPr>
          <a:xfrm>
            <a:off x="855405" y="3429000"/>
            <a:ext cx="11149781" cy="133718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ja-JP" sz="7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82568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1025</Words>
  <Application>Microsoft Office PowerPoint</Application>
  <PresentationFormat>ワイド画面</PresentationFormat>
  <Paragraphs>138</Paragraphs>
  <Slides>9</Slides>
  <Notes>9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4" baseType="lpstr">
      <vt:lpstr>UD デジタル 教科書体 NK-R</vt:lpstr>
      <vt:lpstr>游ゴシック</vt:lpstr>
      <vt:lpstr>游ゴシック Light</vt:lpstr>
      <vt:lpstr>Arial</vt:lpstr>
      <vt:lpstr>Office テーマ</vt:lpstr>
      <vt:lpstr>あんぜんなあるき方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山崎　雅史</dc:creator>
  <cp:lastModifiedBy>山崎　雅史</cp:lastModifiedBy>
  <cp:revision>9</cp:revision>
  <cp:lastPrinted>2024-10-02T22:56:27Z</cp:lastPrinted>
  <dcterms:created xsi:type="dcterms:W3CDTF">2024-10-01T03:02:47Z</dcterms:created>
  <dcterms:modified xsi:type="dcterms:W3CDTF">2024-11-06T04:29:45Z</dcterms:modified>
</cp:coreProperties>
</file>